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3E31-2951-4FAF-98C9-8DAB8E9B2DA5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AC38-0186-423D-BF05-909B312A39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676400" y="3429000"/>
            <a:ext cx="53276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Nhận biết tập nói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7800" y="4495800"/>
            <a:ext cx="6096000" cy="240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Chủ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Đồ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dùng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đình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Đề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tài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NBTN: </a:t>
            </a:r>
            <a:r>
              <a:rPr lang="en-US" dirty="0" err="1" smtClean="0">
                <a:solidFill>
                  <a:srgbClr val="FF0000"/>
                </a:solidFill>
              </a:rPr>
              <a:t>Tivi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Điện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Thoại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Lứa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tuổi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Nhà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trẻ</a:t>
            </a:r>
            <a:r>
              <a:rPr lang="en-US" dirty="0">
                <a:solidFill>
                  <a:srgbClr val="FF0000"/>
                </a:solidFill>
              </a:rPr>
              <a:t> ( 24- 36 </a:t>
            </a:r>
            <a:r>
              <a:rPr lang="en-US" dirty="0" err="1">
                <a:solidFill>
                  <a:srgbClr val="FF0000"/>
                </a:solidFill>
              </a:rPr>
              <a:t>Tháng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 err="1">
                <a:solidFill>
                  <a:srgbClr val="FF0000"/>
                </a:solidFill>
              </a:rPr>
              <a:t>Giáo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Trần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Thị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Quyên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lnSpc>
                <a:spcPct val="115000"/>
              </a:lnSpc>
              <a:spcBef>
                <a:spcPct val="65000"/>
              </a:spcBef>
            </a:pPr>
            <a:r>
              <a:rPr lang="en-US" dirty="0">
                <a:solidFill>
                  <a:srgbClr val="FF0000"/>
                </a:solidFill>
              </a:rPr>
              <a:t>            </a:t>
            </a:r>
            <a:r>
              <a:rPr lang="en-US" dirty="0" err="1">
                <a:solidFill>
                  <a:srgbClr val="FF0000"/>
                </a:solidFill>
              </a:rPr>
              <a:t>Năm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: 2017- 2018	</a:t>
            </a:r>
          </a:p>
        </p:txBody>
      </p:sp>
      <p:pic>
        <p:nvPicPr>
          <p:cNvPr id="2053" name="Picture 4" descr="LOGO MNG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2954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Ti vi</a:t>
            </a:r>
            <a:endParaRPr lang="en-US" sz="6600" dirty="0"/>
          </a:p>
        </p:txBody>
      </p:sp>
      <p:pic>
        <p:nvPicPr>
          <p:cNvPr id="4" name="Picture 3" descr="1346730818_1213133-LG-32LV3100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Panasonic-KX-TS500M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524000"/>
            <a:ext cx="6858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vi</a:t>
            </a:r>
            <a:endParaRPr lang="en-US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3657600" cy="2566737"/>
          </a:xfrm>
          <a:prstGeom prst="rect">
            <a:avLst/>
          </a:prstGeom>
        </p:spPr>
      </p:pic>
      <p:pic>
        <p:nvPicPr>
          <p:cNvPr id="5" name="Picture 4" descr="cho-thue-tivi-lcd-samsung-40-inch-gia-re-tai-ha-noi.-390x2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295400"/>
            <a:ext cx="4191000" cy="2686539"/>
          </a:xfrm>
          <a:prstGeom prst="rect">
            <a:avLst/>
          </a:prstGeom>
        </p:spPr>
      </p:pic>
      <p:pic>
        <p:nvPicPr>
          <p:cNvPr id="6" name="Picture 5" descr="smart-tivi-led-3d-samsung-ua32h5500-32h5500-32-inch-full-hd-1920-x-108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4267201"/>
            <a:ext cx="37338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endParaRPr lang="en-US" dirty="0"/>
          </a:p>
        </p:txBody>
      </p:sp>
      <p:pic>
        <p:nvPicPr>
          <p:cNvPr id="4" name="Picture 3" descr="2836_dien_thoai_ts580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3962400" cy="2849187"/>
          </a:xfrm>
          <a:prstGeom prst="rect">
            <a:avLst/>
          </a:prstGeom>
        </p:spPr>
      </p:pic>
      <p:pic>
        <p:nvPicPr>
          <p:cNvPr id="5" name="Picture 4" descr="samsung-j7-356x2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3962400"/>
            <a:ext cx="4038600" cy="2895600"/>
          </a:xfrm>
          <a:prstGeom prst="rect">
            <a:avLst/>
          </a:prstGeom>
        </p:spPr>
      </p:pic>
      <p:pic>
        <p:nvPicPr>
          <p:cNvPr id="6" name="Picture 5" descr="11583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990600"/>
            <a:ext cx="4267200" cy="29762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73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Ti vi</vt:lpstr>
      <vt:lpstr>Điện thoại </vt:lpstr>
      <vt:lpstr>Một số hình ảnh ti vi</vt:lpstr>
      <vt:lpstr>Một số hình ảnh điện thoại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4</cp:revision>
  <dcterms:created xsi:type="dcterms:W3CDTF">2018-01-30T04:41:28Z</dcterms:created>
  <dcterms:modified xsi:type="dcterms:W3CDTF">2018-01-30T05:40:43Z</dcterms:modified>
</cp:coreProperties>
</file>